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65" r:id="rId8"/>
    <p:sldId id="259" r:id="rId9"/>
    <p:sldId id="260" r:id="rId10"/>
    <p:sldId id="261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712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Hitchcock" userId="a783b49c-0d17-46ce-80ed-47190953297c" providerId="ADAL" clId="{281A2277-C6C5-4C73-BA01-813197C7F365}"/>
    <pc:docChg chg="modSld">
      <pc:chgData name="Alison Hitchcock" userId="a783b49c-0d17-46ce-80ed-47190953297c" providerId="ADAL" clId="{281A2277-C6C5-4C73-BA01-813197C7F365}" dt="2025-10-29T04:53:25.238" v="10" actId="1038"/>
      <pc:docMkLst>
        <pc:docMk/>
      </pc:docMkLst>
      <pc:sldChg chg="modSp mod">
        <pc:chgData name="Alison Hitchcock" userId="a783b49c-0d17-46ce-80ed-47190953297c" providerId="ADAL" clId="{281A2277-C6C5-4C73-BA01-813197C7F365}" dt="2025-10-29T04:01:30.928" v="4" actId="1038"/>
        <pc:sldMkLst>
          <pc:docMk/>
          <pc:sldMk cId="1107561084" sldId="256"/>
        </pc:sldMkLst>
        <pc:picChg chg="mod">
          <ac:chgData name="Alison Hitchcock" userId="a783b49c-0d17-46ce-80ed-47190953297c" providerId="ADAL" clId="{281A2277-C6C5-4C73-BA01-813197C7F365}" dt="2025-10-29T04:01:30.928" v="4" actId="1038"/>
          <ac:picMkLst>
            <pc:docMk/>
            <pc:sldMk cId="1107561084" sldId="256"/>
            <ac:picMk id="5" creationId="{39EB5A3F-2A44-477E-74DC-9A7BE2311B52}"/>
          </ac:picMkLst>
        </pc:picChg>
      </pc:sldChg>
      <pc:sldChg chg="modSp mod">
        <pc:chgData name="Alison Hitchcock" userId="a783b49c-0d17-46ce-80ed-47190953297c" providerId="ADAL" clId="{281A2277-C6C5-4C73-BA01-813197C7F365}" dt="2025-10-29T04:53:25.238" v="10" actId="1038"/>
        <pc:sldMkLst>
          <pc:docMk/>
          <pc:sldMk cId="3668509954" sldId="257"/>
        </pc:sldMkLst>
        <pc:picChg chg="mod">
          <ac:chgData name="Alison Hitchcock" userId="a783b49c-0d17-46ce-80ed-47190953297c" providerId="ADAL" clId="{281A2277-C6C5-4C73-BA01-813197C7F365}" dt="2025-10-29T04:53:25.238" v="10" actId="1038"/>
          <ac:picMkLst>
            <pc:docMk/>
            <pc:sldMk cId="3668509954" sldId="257"/>
            <ac:picMk id="3" creationId="{7392C8F6-503E-22F8-C6C2-1AE51FE623E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BE2F4-3684-461F-85E6-9E1104031B6A}" type="datetimeFigureOut">
              <a:rPr lang="en-NZ" smtClean="0"/>
              <a:t>29/10/2025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32435-B5AF-4E62-A07C-2B8DD0AC8CE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0684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32435-B5AF-4E62-A07C-2B8DD0AC8CE3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78612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0F975-BC62-A26A-02FC-D2783F05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13B858-04D3-B605-61D8-AC115F36AB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99E09-3115-1273-03A4-46A731D4F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AB09-2600-4EDE-862D-FD5C55D7A043}" type="datetimeFigureOut">
              <a:rPr lang="en-NZ" smtClean="0"/>
              <a:t>29/10/2025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4713A-0455-EC47-1707-5C025F74C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52BCE-805F-FC17-E79B-302846990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BC98-BCC1-4D1F-A7FD-AD1C1461A9DC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60719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3169B-2DD1-CBBD-6E20-B5CBA5956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599669-9FE3-FF75-1474-BC8784452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3108-DB79-1489-470D-EA4B133C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AB09-2600-4EDE-862D-FD5C55D7A043}" type="datetimeFigureOut">
              <a:rPr lang="en-NZ" smtClean="0"/>
              <a:t>29/10/2025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E610D-5D25-D5F5-D091-0C7716414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FA95E-E60F-AA82-5AD6-7D83ABC1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BC98-BCC1-4D1F-A7FD-AD1C1461A9DC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2391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DFBD4-B213-59F8-F47F-007EBC50A5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AE5A0-5D71-8F5D-5044-9A3D19C4FB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72572-0C10-028D-4292-586CBF499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AB09-2600-4EDE-862D-FD5C55D7A043}" type="datetimeFigureOut">
              <a:rPr lang="en-NZ" smtClean="0"/>
              <a:t>29/10/2025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4FF24-95C5-58FD-C150-DDC6E45F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5C37B-F7F1-7B76-8DA1-49B886E99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BC98-BCC1-4D1F-A7FD-AD1C1461A9DC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09574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7FD1C-683C-6919-EC76-B65F1D2DC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C53FE-1F5A-3F9C-22F8-90097C285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B570-A606-E41A-61C8-68845F67A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AB09-2600-4EDE-862D-FD5C55D7A043}" type="datetimeFigureOut">
              <a:rPr lang="en-NZ" smtClean="0"/>
              <a:t>29/10/2025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F7544-B213-C513-C665-95D336714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CD426-3269-B687-ECA8-120D4C796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BC98-BCC1-4D1F-A7FD-AD1C1461A9DC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47682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52855-DCAC-55FB-F5E4-80C014608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EED7A-C29C-3E30-85E1-0C405A23C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5C6A0-BB0D-A47E-EBB5-2C3F71B4A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AB09-2600-4EDE-862D-FD5C55D7A043}" type="datetimeFigureOut">
              <a:rPr lang="en-NZ" smtClean="0"/>
              <a:t>29/10/2025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C8F7E-74AC-4BF7-8F30-CF78FA03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9CC05-E405-4357-7C16-9C757BD0A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BC98-BCC1-4D1F-A7FD-AD1C1461A9DC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0540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64D9E-6EB1-82BE-05EA-1119C383E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0A3A9-9BA8-DDC2-0303-17351239A7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0A57E3-A191-F653-973E-540034D11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34E92-EFBC-E7CB-2B7C-5F57EFE2E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AB09-2600-4EDE-862D-FD5C55D7A043}" type="datetimeFigureOut">
              <a:rPr lang="en-NZ" smtClean="0"/>
              <a:t>29/10/2025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5AC3B-2760-B83E-A7C9-2A906CE0E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46B7B-E693-C50C-6C9B-C35094D85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BC98-BCC1-4D1F-A7FD-AD1C1461A9DC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80011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B1A0-53D4-8460-8CFA-87F18B541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2995A-9E3F-7A52-5934-8C9DEB88E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A6AB72-B5A2-CFC8-5EB8-A3964D702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C950E-7A93-240A-3912-062F1BB0A1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245042-221C-3FE9-CDAC-F30A3D516F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FA2BA8-3ABA-FC1B-C8C8-9E07874AA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AB09-2600-4EDE-862D-FD5C55D7A043}" type="datetimeFigureOut">
              <a:rPr lang="en-NZ" smtClean="0"/>
              <a:t>29/10/2025</a:t>
            </a:fld>
            <a:endParaRPr lang="en-NZ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86049B-9902-7A37-32EB-2E3E620DD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8DEEFB-FBCD-0097-E684-6845B2A3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BC98-BCC1-4D1F-A7FD-AD1C1461A9DC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8515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7E470-5775-3510-CE34-17BC67426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95C7A-D30F-501E-2A9C-8B04BB8AD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AB09-2600-4EDE-862D-FD5C55D7A043}" type="datetimeFigureOut">
              <a:rPr lang="en-NZ" smtClean="0"/>
              <a:t>29/10/2025</a:t>
            </a:fld>
            <a:endParaRPr lang="en-N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94AEDC-EF6F-C2E4-714A-7E2734C2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B853E-CA2D-CAF2-DA4D-635FB3FD4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BC98-BCC1-4D1F-A7FD-AD1C1461A9DC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8020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FB37E-B0CE-2D4E-2295-D38F4DB5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AB09-2600-4EDE-862D-FD5C55D7A043}" type="datetimeFigureOut">
              <a:rPr lang="en-NZ" smtClean="0"/>
              <a:t>29/10/2025</a:t>
            </a:fld>
            <a:endParaRPr lang="en-N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964C1-7340-1828-D460-6401ECC30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A2119-076F-38A4-F45E-75371386A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BC98-BCC1-4D1F-A7FD-AD1C1461A9DC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5020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B7ED8-7D22-8096-7B91-0EA27FA70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F54FE-6220-1DE7-F680-D22C65B47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CF0C2-443E-A0E3-B49D-97E7DB970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37C3A8-3B36-2F44-3B30-9D9822149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AB09-2600-4EDE-862D-FD5C55D7A043}" type="datetimeFigureOut">
              <a:rPr lang="en-NZ" smtClean="0"/>
              <a:t>29/10/2025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673F4-9363-23CD-239E-59321E771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E7C43-3604-A478-CB98-C00981C77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BC98-BCC1-4D1F-A7FD-AD1C1461A9DC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6137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4225-6076-A882-73AF-54C93BB8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33A560-8C6D-1561-AC46-1B91DE4CB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34122F-A38B-50A6-4F2D-575499345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A3511-577C-48BC-A1CB-0891F8A32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AB09-2600-4EDE-862D-FD5C55D7A043}" type="datetimeFigureOut">
              <a:rPr lang="en-NZ" smtClean="0"/>
              <a:t>29/10/2025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466DB-10D9-E866-39FD-94658A04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496E3-06FA-C428-4C26-91454BEB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BC98-BCC1-4D1F-A7FD-AD1C1461A9DC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75828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FB35DF-BF6B-03DF-22E4-CE610AFBA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F2150-FAB1-F123-C3DD-39205187C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6112A-C1AA-D71C-479C-7743A2ABC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48AB09-2600-4EDE-862D-FD5C55D7A043}" type="datetimeFigureOut">
              <a:rPr lang="en-NZ" smtClean="0"/>
              <a:t>29/10/2025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C32E9-C36A-1D6B-1BB7-7295B144C5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C279D-F453-1ED5-D806-586609AE3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7FBC98-BCC1-4D1F-A7FD-AD1C1461A9DC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6002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green hexagons with images of vehicles and text&#10;&#10;AI-generated content may be incorrect.">
            <a:extLst>
              <a:ext uri="{FF2B5EF4-FFF2-40B4-BE49-F238E27FC236}">
                <a16:creationId xmlns:a16="http://schemas.microsoft.com/office/drawing/2014/main" id="{39EB5A3F-2A44-477E-74DC-9A7BE2311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61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tanding in a room&#10;&#10;AI-generated content may be incorrect.">
            <a:extLst>
              <a:ext uri="{FF2B5EF4-FFF2-40B4-BE49-F238E27FC236}">
                <a16:creationId xmlns:a16="http://schemas.microsoft.com/office/drawing/2014/main" id="{7392C8F6-503E-22F8-C6C2-1AE51FE62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3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09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in a room&#10;&#10;AI-generated content may be incorrect.">
            <a:extLst>
              <a:ext uri="{FF2B5EF4-FFF2-40B4-BE49-F238E27FC236}">
                <a16:creationId xmlns:a16="http://schemas.microsoft.com/office/drawing/2014/main" id="{23B4B83D-0280-09F5-37A0-92914F8E1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26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several posters&#10;&#10;AI-generated content may be incorrect.">
            <a:extLst>
              <a:ext uri="{FF2B5EF4-FFF2-40B4-BE49-F238E27FC236}">
                <a16:creationId xmlns:a16="http://schemas.microsoft.com/office/drawing/2014/main" id="{32378CCD-6BDD-7027-B844-799AF9499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24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credit card reader&#10;&#10;AI-generated content may be incorrect.">
            <a:extLst>
              <a:ext uri="{FF2B5EF4-FFF2-40B4-BE49-F238E27FC236}">
                <a16:creationId xmlns:a16="http://schemas.microsoft.com/office/drawing/2014/main" id="{9E7A76A1-1E9C-2225-2F56-4912CA724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40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ard&#10;&#10;AI-generated content may be incorrect.">
            <a:extLst>
              <a:ext uri="{FF2B5EF4-FFF2-40B4-BE49-F238E27FC236}">
                <a16:creationId xmlns:a16="http://schemas.microsoft.com/office/drawing/2014/main" id="{C99BFE6C-1607-07FC-FD29-B0FCF8E9F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83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various places&#10;&#10;AI-generated content may be incorrect.">
            <a:extLst>
              <a:ext uri="{FF2B5EF4-FFF2-40B4-BE49-F238E27FC236}">
                <a16:creationId xmlns:a16="http://schemas.microsoft.com/office/drawing/2014/main" id="{78216E5D-07C5-FDFA-1672-4E1FCD188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17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ogos on a building&#10;&#10;AI-generated content may be incorrect.">
            <a:extLst>
              <a:ext uri="{FF2B5EF4-FFF2-40B4-BE49-F238E27FC236}">
                <a16:creationId xmlns:a16="http://schemas.microsoft.com/office/drawing/2014/main" id="{425D7433-40FC-99EC-DB5E-938946234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91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cars and buildings&#10;&#10;AI-generated content may be incorrect.">
            <a:extLst>
              <a:ext uri="{FF2B5EF4-FFF2-40B4-BE49-F238E27FC236}">
                <a16:creationId xmlns:a16="http://schemas.microsoft.com/office/drawing/2014/main" id="{70287D9D-FB44-D83B-84F8-FADF60D3B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83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455a8a-6874-4c77-ba43-b94ac3c963a3" xsi:nil="true"/>
    <lcf76f155ced4ddcb4097134ff3c332f xmlns="9d548412-96ae-47f7-9f0a-93835a32c29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FD600AEDB2C4793D38DBEA1CFC073" ma:contentTypeVersion="17" ma:contentTypeDescription="Create a new document." ma:contentTypeScope="" ma:versionID="3c9b02c69fea75d251b60f95e3e9bb3e">
  <xsd:schema xmlns:xsd="http://www.w3.org/2001/XMLSchema" xmlns:xs="http://www.w3.org/2001/XMLSchema" xmlns:p="http://schemas.microsoft.com/office/2006/metadata/properties" xmlns:ns2="9d548412-96ae-47f7-9f0a-93835a32c29f" xmlns:ns3="98455a8a-6874-4c77-ba43-b94ac3c963a3" targetNamespace="http://schemas.microsoft.com/office/2006/metadata/properties" ma:root="true" ma:fieldsID="70b8640c8b3e219f1044418dc908d4c0" ns2:_="" ns3:_="">
    <xsd:import namespace="9d548412-96ae-47f7-9f0a-93835a32c29f"/>
    <xsd:import namespace="98455a8a-6874-4c77-ba43-b94ac3c963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548412-96ae-47f7-9f0a-93835a32c2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d4595b-71b6-46ce-a763-6fa836d6a9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455a8a-6874-4c77-ba43-b94ac3c963a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51c7e96-b416-4c2e-851c-0a15d2d1880f}" ma:internalName="TaxCatchAll" ma:showField="CatchAllData" ma:web="98455a8a-6874-4c77-ba43-b94ac3c963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781FF9-386F-4FF1-8AEC-65BEDA80CE45}">
  <ds:schemaRefs>
    <ds:schemaRef ds:uri="http://schemas.microsoft.com/office/2006/metadata/properties"/>
    <ds:schemaRef ds:uri="http://schemas.microsoft.com/office/infopath/2007/PartnerControls"/>
    <ds:schemaRef ds:uri="98455a8a-6874-4c77-ba43-b94ac3c963a3"/>
    <ds:schemaRef ds:uri="9d548412-96ae-47f7-9f0a-93835a32c29f"/>
  </ds:schemaRefs>
</ds:datastoreItem>
</file>

<file path=customXml/itemProps2.xml><?xml version="1.0" encoding="utf-8"?>
<ds:datastoreItem xmlns:ds="http://schemas.openxmlformats.org/officeDocument/2006/customXml" ds:itemID="{2F00495B-BE15-4CF4-8AFA-AE35E5B3D7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F080B1-506B-4A60-A9ED-061321C13C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548412-96ae-47f7-9f0a-93835a32c29f"/>
    <ds:schemaRef ds:uri="98455a8a-6874-4c77-ba43-b94ac3c963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</Words>
  <Application>Microsoft Office PowerPoint</Application>
  <PresentationFormat>Widescreen</PresentationFormat>
  <Paragraphs>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</dc:creator>
  <cp:lastModifiedBy>Alison Hitchcock</cp:lastModifiedBy>
  <cp:revision>1</cp:revision>
  <dcterms:created xsi:type="dcterms:W3CDTF">2025-10-28T00:52:37Z</dcterms:created>
  <dcterms:modified xsi:type="dcterms:W3CDTF">2025-10-29T04:54:21Z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0x010100135FD600AEDB2C4793D38DBEA1CFC073</vt:lpwstr>
  </property>
  <property fmtid="{D5CDD505-2E9C-101B-9397-08002B2CF9AE}" pid="3" name="MediaServiceImageTags">
    <vt:lpwstr/>
  </property>
</Properties>
</file>